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16256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7" d="100"/>
          <a:sy n="47" d="100"/>
        </p:scale>
        <p:origin x="303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D7866-A18D-43AD-9F7A-94772AEF058A}" type="datetimeFigureOut">
              <a:rPr lang="de-DE" smtClean="0"/>
              <a:t>30.03.2022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257C3-504A-4710-BC34-35DE81876F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7025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D7866-A18D-43AD-9F7A-94772AEF058A}" type="datetimeFigureOut">
              <a:rPr lang="de-DE" smtClean="0"/>
              <a:t>30.03.2022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257C3-504A-4710-BC34-35DE81876F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9696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D7866-A18D-43AD-9F7A-94772AEF058A}" type="datetimeFigureOut">
              <a:rPr lang="de-DE" smtClean="0"/>
              <a:t>30.03.2022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257C3-504A-4710-BC34-35DE81876F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8197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D7866-A18D-43AD-9F7A-94772AEF058A}" type="datetimeFigureOut">
              <a:rPr lang="de-DE" smtClean="0"/>
              <a:t>30.03.2022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257C3-504A-4710-BC34-35DE81876F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184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D7866-A18D-43AD-9F7A-94772AEF058A}" type="datetimeFigureOut">
              <a:rPr lang="de-DE" smtClean="0"/>
              <a:t>30.03.2022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257C3-504A-4710-BC34-35DE81876F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0662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D7866-A18D-43AD-9F7A-94772AEF058A}" type="datetimeFigureOut">
              <a:rPr lang="de-DE" smtClean="0"/>
              <a:t>30.03.2022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257C3-504A-4710-BC34-35DE81876F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6271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D7866-A18D-43AD-9F7A-94772AEF058A}" type="datetimeFigureOut">
              <a:rPr lang="de-DE" smtClean="0"/>
              <a:t>30.03.2022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257C3-504A-4710-BC34-35DE81876F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5909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D7866-A18D-43AD-9F7A-94772AEF058A}" type="datetimeFigureOut">
              <a:rPr lang="de-DE" smtClean="0"/>
              <a:t>30.03.2022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257C3-504A-4710-BC34-35DE81876F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6188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D7866-A18D-43AD-9F7A-94772AEF058A}" type="datetimeFigureOut">
              <a:rPr lang="de-DE" smtClean="0"/>
              <a:t>30.03.2022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257C3-504A-4710-BC34-35DE81876F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5140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D7866-A18D-43AD-9F7A-94772AEF058A}" type="datetimeFigureOut">
              <a:rPr lang="de-DE" smtClean="0"/>
              <a:t>30.03.2022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257C3-504A-4710-BC34-35DE81876F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8697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D7866-A18D-43AD-9F7A-94772AEF058A}" type="datetimeFigureOut">
              <a:rPr lang="de-DE" smtClean="0"/>
              <a:t>30.03.2022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257C3-504A-4710-BC34-35DE81876F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6754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D7866-A18D-43AD-9F7A-94772AEF058A}" type="datetimeFigureOut">
              <a:rPr lang="de-DE" smtClean="0"/>
              <a:t>30.03.2022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257C3-504A-4710-BC34-35DE81876F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0558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jp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Oschatz.152-Berufsberatung-vor-dem-Erwerbsleben@arbeitsagentur.de" TargetMode="External"/><Relationship Id="rId11" Type="http://schemas.openxmlformats.org/officeDocument/2006/relationships/image" Target="../media/image9.png"/><Relationship Id="rId5" Type="http://schemas.openxmlformats.org/officeDocument/2006/relationships/image" Target="../media/image4.jpg"/><Relationship Id="rId10" Type="http://schemas.openxmlformats.org/officeDocument/2006/relationships/image" Target="../media/image8.gif"/><Relationship Id="rId4" Type="http://schemas.openxmlformats.org/officeDocument/2006/relationships/image" Target="../media/image3.jpg"/><Relationship Id="rId9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170"/>
          <a:stretch/>
        </p:blipFill>
        <p:spPr>
          <a:xfrm>
            <a:off x="137" y="-9255"/>
            <a:ext cx="12161919" cy="1675495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871045" y="299610"/>
            <a:ext cx="731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Berufsberatung der Agentur für Arbeit Oschatz</a:t>
            </a:r>
          </a:p>
        </p:txBody>
      </p:sp>
      <p:cxnSp>
        <p:nvCxnSpPr>
          <p:cNvPr id="4" name="Gerader Verbinder 3"/>
          <p:cNvCxnSpPr/>
          <p:nvPr/>
        </p:nvCxnSpPr>
        <p:spPr>
          <a:xfrm>
            <a:off x="871045" y="651991"/>
            <a:ext cx="73152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5"/>
          <p:cNvSpPr txBox="1"/>
          <p:nvPr/>
        </p:nvSpPr>
        <p:spPr>
          <a:xfrm>
            <a:off x="871044" y="828492"/>
            <a:ext cx="100146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Wir helfen Dir bei der Berufswahl und Ausbildungssuche!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681840" y="1732506"/>
            <a:ext cx="8674399" cy="1437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Ergänze bitte unten die für ein Beratungsgespräch erforderlichen Angaben:</a:t>
            </a:r>
          </a:p>
          <a:p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(Bitte in Druckschrift!)</a:t>
            </a:r>
          </a:p>
          <a:p>
            <a:r>
              <a:rPr lang="de-DE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Persönliche Daten: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Nachname:		__________________________________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Vorname:		__________________________________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Geburtsdatum: 		____.____.__________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Geburtsort:		__________________________________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Geburtsname:		__________________________________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Nationalität:		__________________________________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Geschlecht: 		     männlich	weiblich          divers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Postleitzahl/Ort:		__________________________________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Straße/Hausnummer:	__________________________________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Telefon/Mobil:		__________________________________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E-Mail:			__________________________________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Liegt eine Schwerbehinderung vor?			Nein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					ja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GdB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30 – unter 50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					ja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GdB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50 – 100 </a:t>
            </a:r>
          </a:p>
          <a:p>
            <a:r>
              <a:rPr lang="de-DE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zurzeit / zuletzt besuchte Schule</a:t>
            </a:r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von/seit: ___________________	bis: ________________________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Schulart:			___________________________________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Name der Schule:	___________________________________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Ort:			___________________________________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Angestrebter/erreichter Schulabschluss:_________________________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Klasse:			___________________________________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Was möchtest Du mit deinem/r Berufsberater/in besprechen?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3473094" y="6215556"/>
            <a:ext cx="205822" cy="2467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4959014" y="6210880"/>
            <a:ext cx="261069" cy="2467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5972333" y="8994863"/>
            <a:ext cx="217526" cy="1814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/>
        </p:nvSpPr>
        <p:spPr>
          <a:xfrm>
            <a:off x="5972333" y="9305068"/>
            <a:ext cx="217526" cy="1814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/>
          <p:cNvSpPr/>
          <p:nvPr/>
        </p:nvSpPr>
        <p:spPr>
          <a:xfrm>
            <a:off x="5972333" y="9577702"/>
            <a:ext cx="217526" cy="1814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4" name="Grafik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293" y="13179615"/>
            <a:ext cx="3613818" cy="1093208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5366" y="11644937"/>
            <a:ext cx="3173533" cy="566203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678" y="15493644"/>
            <a:ext cx="2857500" cy="596900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3678917" y="15345818"/>
            <a:ext cx="84868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000" u="sng" dirty="0">
                <a:latin typeface="Arial" panose="020B0604020202020204" pitchFamily="34" charset="0"/>
                <a:cs typeface="Arial" panose="020B0604020202020204" pitchFamily="34" charset="0"/>
              </a:rPr>
              <a:t>Rückgabe des Anmeldebogens: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beim Berufsberater/in, per E-Mail</a:t>
            </a:r>
            <a:r>
              <a:rPr lang="de-DE" dirty="0"/>
              <a:t>:</a:t>
            </a:r>
          </a:p>
          <a:p>
            <a:pPr algn="r"/>
            <a:r>
              <a:rPr lang="de-DE" dirty="0"/>
              <a:t>       </a:t>
            </a:r>
            <a:r>
              <a:rPr lang="de-DE" u="sng" dirty="0">
                <a:hlinkClick r:id="rId6"/>
              </a:rPr>
              <a:t>Oschatz.152-Berufsberatung-vor-dem-Erwerbsleben@arbeitsagentur.de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per Fax: 03435 / 980193, per Post: Agentur für Arbeit Oschatz, 04756 Oschatz</a:t>
            </a: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420" y="9878921"/>
            <a:ext cx="4584522" cy="712620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2504" y="2375846"/>
            <a:ext cx="4146395" cy="404098"/>
          </a:xfrm>
          <a:prstGeom prst="rect">
            <a:avLst/>
          </a:prstGeom>
        </p:spPr>
      </p:pic>
      <p:sp>
        <p:nvSpPr>
          <p:cNvPr id="20" name="Rechteck 19"/>
          <p:cNvSpPr/>
          <p:nvPr/>
        </p:nvSpPr>
        <p:spPr>
          <a:xfrm>
            <a:off x="6432333" y="6210880"/>
            <a:ext cx="252947" cy="2467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522" y="3642945"/>
            <a:ext cx="4561377" cy="1075797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5366" y="8009051"/>
            <a:ext cx="3173533" cy="756149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5CDF813A-123B-4F79-A386-AA626BCDB01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035845" y="5387643"/>
            <a:ext cx="3843054" cy="1991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722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230</Words>
  <Application>Microsoft Office PowerPoint</Application>
  <PresentationFormat>Benutzerdefiniert</PresentationFormat>
  <Paragraphs>53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Company>Bundesagentur für Arbeit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Lennig Eileen</dc:creator>
  <cp:lastModifiedBy>Zetzsche Sina</cp:lastModifiedBy>
  <cp:revision>18</cp:revision>
  <dcterms:created xsi:type="dcterms:W3CDTF">2017-01-03T11:54:55Z</dcterms:created>
  <dcterms:modified xsi:type="dcterms:W3CDTF">2022-03-30T12:57:59Z</dcterms:modified>
</cp:coreProperties>
</file>